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2"/>
  </p:notesMasterIdLst>
  <p:sldIdLst>
    <p:sldId id="256" r:id="rId2"/>
    <p:sldId id="319" r:id="rId3"/>
    <p:sldId id="359" r:id="rId4"/>
    <p:sldId id="614" r:id="rId5"/>
    <p:sldId id="737" r:id="rId6"/>
    <p:sldId id="738" r:id="rId7"/>
    <p:sldId id="660" r:id="rId8"/>
    <p:sldId id="346" r:id="rId9"/>
    <p:sldId id="357" r:id="rId10"/>
    <p:sldId id="34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122" d="100"/>
          <a:sy n="122" d="100"/>
        </p:scale>
        <p:origin x="120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10 -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chapters 5 through 8 of the textbook</a:t>
            </a:r>
          </a:p>
          <a:p>
            <a:pPr lvl="1"/>
            <a:r>
              <a:rPr lang="en-US" b="1" dirty="0"/>
              <a:t>Exam 2 on Monday!</a:t>
            </a:r>
          </a:p>
          <a:p>
            <a:r>
              <a:rPr lang="en-US" dirty="0"/>
              <a:t>Finish Assignment 7</a:t>
            </a:r>
          </a:p>
          <a:p>
            <a:pPr lvl="1"/>
            <a:r>
              <a:rPr lang="en-US" b="1" dirty="0"/>
              <a:t>Due Friday by midnight!</a:t>
            </a:r>
          </a:p>
          <a:p>
            <a:r>
              <a:rPr lang="en-US"/>
              <a:t>Start Assignment 8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Review for Exam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48D9D-89DD-484B-A297-5A54B45F6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8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B76FD-1220-4E99-9053-D0B578F36B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69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9897-3704-41EC-995D-B3178B575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D022C-EB01-4C23-A4FD-797C2FD692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63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6B30C5-5345-475A-AFB3-74FA2856D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Time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1213D3-04F6-4673-9A2C-8E4241DC43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1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 2 on Monday!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3747</TotalTime>
  <Words>63</Words>
  <Application>Microsoft Office PowerPoint</Application>
  <PresentationFormat>Widescreen</PresentationFormat>
  <Paragraphs>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7</vt:lpstr>
      <vt:lpstr>Assignment 8</vt:lpstr>
      <vt:lpstr>Quiz</vt:lpstr>
      <vt:lpstr>Work Time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454</cp:revision>
  <dcterms:created xsi:type="dcterms:W3CDTF">2009-01-11T21:03:04Z</dcterms:created>
  <dcterms:modified xsi:type="dcterms:W3CDTF">2023-10-27T16:39:54Z</dcterms:modified>
</cp:coreProperties>
</file>